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860" r:id="rId4"/>
    <p:sldId id="861" r:id="rId5"/>
    <p:sldId id="862" r:id="rId6"/>
    <p:sldId id="863" r:id="rId7"/>
    <p:sldId id="864" r:id="rId8"/>
    <p:sldId id="865" r:id="rId9"/>
    <p:sldId id="866" r:id="rId10"/>
    <p:sldId id="867" r:id="rId11"/>
    <p:sldId id="868" r:id="rId12"/>
    <p:sldId id="869" r:id="rId13"/>
    <p:sldId id="870" r:id="rId14"/>
    <p:sldId id="871" r:id="rId15"/>
    <p:sldId id="872" r:id="rId16"/>
    <p:sldId id="873" r:id="rId17"/>
    <p:sldId id="874" r:id="rId18"/>
    <p:sldId id="875" r:id="rId19"/>
    <p:sldId id="876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2204864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第五部分　热点原创篇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5323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talk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Dorothy,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amazed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2459940"/>
            <a:ext cx="11485549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你能说话？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多萝茜惊讶地说。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，体现对稻草人说话的震惊。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1746982"/>
            <a:ext cx="487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answered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you help me down from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very hot today, and I’m tired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238375" algn="l"/>
                <a:tab pos="584962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eating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260315"/>
            <a:ext cx="11485549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考查动词辨析。句意：今天非常热，我厌倦了工作。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tired of doing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厌倦做某事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，符合稻草人职责。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2547357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Dorothy then helped him down from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hanging from, and put him on the grass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stick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260315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考查名词辨析。句意：多萝茜帮他从他悬挂的木棍上下来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stick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，是稻草人常用的支撑物。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杆子。故选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2547357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 very much, little girl,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brings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260315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考查动词辨析。句意：是什么带你来这里的？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发送；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携带。此处指把多萝茜带到他们说话的地方，应用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2547357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243" y="1033252"/>
            <a:ext cx="11482151" cy="2323741"/>
          </a:xfrm>
          <a:prstGeom prst="rect">
            <a:avLst/>
          </a:prstGeom>
        </p:spPr>
      </p:pic>
      <p:pic>
        <p:nvPicPr>
          <p:cNvPr id="4" name="易错警示.eps" descr="id:2147487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70" y="1063531"/>
            <a:ext cx="2088178" cy="605429"/>
          </a:xfrm>
          <a:prstGeom prst="rect">
            <a:avLst/>
          </a:prstGeom>
        </p:spPr>
      </p:pic>
      <p:sp>
        <p:nvSpPr>
          <p:cNvPr id="6" name="内容占位符 1"/>
          <p:cNvSpPr txBox="1"/>
          <p:nvPr/>
        </p:nvSpPr>
        <p:spPr bwMode="auto">
          <a:xfrm>
            <a:off x="360845" y="876892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易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混选项是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带走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由近及远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由远及近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620770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going to Emerald City to ask the Wizard of Oz for help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home is very far away, and I was told he could help me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514600" algn="l"/>
                <a:tab pos="584962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away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in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514600" algn="l"/>
                <a:tab pos="584962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 out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6625" y="2957475"/>
            <a:ext cx="494665" cy="614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/>
              <a:t>D</a:t>
            </a:r>
            <a:endParaRPr lang="zh-CN" altLang="en-US" sz="3400"/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4304387"/>
            <a:ext cx="11485549" cy="2207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他能帮我回到那里。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back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返回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，对应前文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 away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away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进来；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out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用完。故选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that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the Scarecrow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told that he can do many great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that he could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brain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大脑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only have straw in 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and can’t think very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always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brain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en-US" sz="2400"/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68683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bring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54159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考查动词辨析。句意：你认为他能给我一个大脑吗？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给予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，符合请求逻辑。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制作。故选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51" y="3066572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45" y="4674101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heart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45" y="5235589"/>
            <a:ext cx="11485549" cy="119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考查名词辨析。句意：我现在脑袋里只有稻草。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脸。故选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1157" y="4771991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do that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the Scarecrow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told that he can do many great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that he could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a brain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大脑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only have straw in 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and can’t think very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always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brain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en-US" sz="240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45" y="2978430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liked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  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hated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4"/>
          <p:cNvSpPr txBox="1"/>
          <p:nvPr/>
        </p:nvSpPr>
        <p:spPr bwMode="auto">
          <a:xfrm>
            <a:off x="360845" y="354473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考查动词辨析。句意：我一直想要一个大脑。根据上文中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that he could </a:t>
            </a:r>
            <a:r>
              <a:rPr lang="zh-CN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 a brain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大脑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可知，稻草人想要一个大脑。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hate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讨厌。故选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0010" y="3066893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396938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might be able to help,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answered Dorothy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welcomed to come with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when we get there, I can ask the Wizard to help you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 sz="280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do that for me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algn="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Adapted from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Wizard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Oz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  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    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4575079"/>
            <a:ext cx="11485549" cy="138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考查代词辨析。句意：欢迎你和我一起来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我。此处指多萝茜自己，应用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0882" y="4066325"/>
            <a:ext cx="43942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45" y="764773"/>
            <a:ext cx="11655848" cy="146082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45" y="2348908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本文节选自《绿野仙踪》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讲述了多萝莤和托托在路上遇到了一个稻草人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并准备帮助稻草人去翡翠城。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语篇导航-DA.eps" descr="id:21474874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588" y="2511503"/>
            <a:ext cx="2736233" cy="66863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836780"/>
            <a:ext cx="11485549" cy="424624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only a few minutes of walking down the road from where her house was, Dorothy and Toto found the yellow-brick road that the Witch of the North had spoken about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Toto, here we go,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Dorothy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hours they passed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forest, but then the land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both sides of the yellow-brick road, and they were walking through a farmland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no trees now, the sunlight shone down on them, and made them hot and tired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on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67692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across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3745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考查介词辨析。句意：几个小时，他们穿过了一片美丽的森林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 through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穿过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，强调从内部穿越，符合森林场景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忽略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跳过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584" y="3075009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箭头右.eps" descr="id:2147491086;FounderCES"/>
          <p:cNvPicPr/>
          <p:nvPr/>
        </p:nvPicPr>
        <p:blipFill>
          <a:blip r:embed="rId1"/>
          <a:stretch>
            <a:fillRect/>
          </a:stretch>
        </p:blipFill>
        <p:spPr>
          <a:xfrm flipH="1">
            <a:off x="4553846" y="4735025"/>
            <a:ext cx="427952" cy="309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hours they passed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forest, but then the land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both sides of the yellow-brick road, and they were walking through a farmland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no trees now, the sunlight shone down on them, and made them hot and tired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on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40894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62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off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opened up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 up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turned on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44953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考查动词短语辨析。句意：但随后黄砖路两侧的土地开阔起来。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展开，开阔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，描述土地从森林到农田的变化。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off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脱下，起飞；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张贴；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 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打开。故选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03" y="3048211"/>
            <a:ext cx="386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30695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hours they passed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forest, but then the land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both sides of the yellow-brick road, and they were walking through a farmland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no trees now, the sunlight shone down on them, and made them hot and tired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sit on the grass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45" y="2970580"/>
            <a:ext cx="11485549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started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stopped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continued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45" y="3565212"/>
            <a:ext cx="11485549" cy="1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考查动词辨析。句意：于是她停下来坐在草地上。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to do sth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停下来去做某事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，体现因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疲倦而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休息。故选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stop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停止做某事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31" y="3068469"/>
            <a:ext cx="40322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右.eps" descr="id:214749109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87741" y="4806771"/>
            <a:ext cx="360031" cy="284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58445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 was growing along the road there, and a scarecrow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稻草人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there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253095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稻草人是为了驱赶乌鸦。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keep... away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远离</a:t>
            </a:r>
            <a:r>
              <a:rPr lang="en-US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2540136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291528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Dorothy looked at the scarecrow for some time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be too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Toto,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thought that I saw the scarecrow smile at me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   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calm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exhausted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3615310"/>
            <a:ext cx="11485549" cy="291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考查形容词辨析。句意：我一定是太疲惫了，托托。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exhausted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筋疲力尽的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，比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程度更深，符合烈日下的状态。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开心的；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镇静的；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兴奋的。 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7999" y="2957475"/>
            <a:ext cx="494665" cy="6140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45" y="746190"/>
            <a:ext cx="11485549" cy="175323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 smile,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Scarecrow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45" y="2459940"/>
            <a:ext cx="11485549" cy="25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7" tIns="45718" rIns="91437" bIns="45718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考查连词辨析。句意：那是因为我确实笑了。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，引导表语从句。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7048" y="1746982"/>
            <a:ext cx="51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4689</Words>
  <Application>WPS 演示</Application>
  <PresentationFormat>自定义</PresentationFormat>
  <Paragraphs>127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微软雅黑</vt:lpstr>
      <vt:lpstr>Arial Unicode MS</vt:lpstr>
      <vt:lpstr>Calibri</vt:lpstr>
      <vt:lpstr>黑体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PPT课件制作</cp:lastModifiedBy>
  <cp:revision>496</cp:revision>
  <dcterms:created xsi:type="dcterms:W3CDTF">2020-11-06T05:24:00Z</dcterms:created>
  <dcterms:modified xsi:type="dcterms:W3CDTF">2025-09-13T08:24:31Z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057ADD9011A04DBB81205613F0B2B332_12</vt:lpwstr>
  </property>
</Properties>
</file>